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  <a:srgbClr val="D81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D217F-EBF4-154A-B643-A151A27EB65A}" v="12" dt="2025-09-13T09:49:59.743"/>
    <p1510:client id="{BCA10445-6BCD-925C-7693-083E40BF8DA0}" v="29" dt="2025-09-13T09:41:16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6197"/>
  </p:normalViewPr>
  <p:slideViewPr>
    <p:cSldViewPr snapToGrid="0">
      <p:cViewPr>
        <p:scale>
          <a:sx n="106" d="100"/>
          <a:sy n="106" d="100"/>
        </p:scale>
        <p:origin x="177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638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41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2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57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96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080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29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84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820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 descr="A close-up of a brochure&#10;&#10;AI-generated content may be incorrect.">
            <a:extLst>
              <a:ext uri="{FF2B5EF4-FFF2-40B4-BE49-F238E27FC236}">
                <a16:creationId xmlns:a16="http://schemas.microsoft.com/office/drawing/2014/main" id="{CEDD5E40-657D-3D93-757F-DC1C4A922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5CF051-89A9-828F-4B4D-365B74D7274A}"/>
              </a:ext>
            </a:extLst>
          </p:cNvPr>
          <p:cNvSpPr/>
          <p:nvPr userDrawn="1"/>
        </p:nvSpPr>
        <p:spPr>
          <a:xfrm>
            <a:off x="7866993" y="0"/>
            <a:ext cx="1277007" cy="882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73859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815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7AB3-5E1E-414A-9353-5D72942DDB15}" type="datetimeFigureOut">
              <a:rPr lang="en-IN" smtClean="0"/>
              <a:t>13-09-2025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27937-3699-4EB1-9F93-28FA7940681D}" type="slidenum">
              <a:rPr lang="en-IN" smtClean="0"/>
              <a:t>‹#›</a:t>
            </a:fld>
            <a:endParaRPr lang="en-IN"/>
          </a:p>
        </p:txBody>
      </p:sp>
      <p:pic>
        <p:nvPicPr>
          <p:cNvPr id="11" name="Google Shape;9;p1">
            <a:extLst>
              <a:ext uri="{FF2B5EF4-FFF2-40B4-BE49-F238E27FC236}">
                <a16:creationId xmlns:a16="http://schemas.microsoft.com/office/drawing/2014/main" id="{D5E221CE-3A2E-E81D-F1A7-71BC36FC572D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 b="16366"/>
          <a:stretch/>
        </p:blipFill>
        <p:spPr>
          <a:xfrm>
            <a:off x="8108241" y="353772"/>
            <a:ext cx="915921" cy="42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;p1">
            <a:extLst>
              <a:ext uri="{FF2B5EF4-FFF2-40B4-BE49-F238E27FC236}">
                <a16:creationId xmlns:a16="http://schemas.microsoft.com/office/drawing/2014/main" id="{EE0AFE25-971D-37F1-DABD-C146F31853D3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114547" y="97662"/>
            <a:ext cx="308692" cy="21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;p1">
            <a:extLst>
              <a:ext uri="{FF2B5EF4-FFF2-40B4-BE49-F238E27FC236}">
                <a16:creationId xmlns:a16="http://schemas.microsoft.com/office/drawing/2014/main" id="{E790FEC0-0C25-4DB3-C9ED-51F7F359728E}"/>
              </a:ext>
            </a:extLst>
          </p:cNvPr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473501" y="97662"/>
            <a:ext cx="197503" cy="21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5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8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DC1E8-8B10-0E9D-8AA8-149E022DE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4" y="4696361"/>
            <a:ext cx="166856" cy="166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13DFF-137C-EBE6-CB13-82E77181B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97" y="4696360"/>
            <a:ext cx="166856" cy="166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8C358-3B24-70CC-FE9D-F62025AB3FF3}"/>
              </a:ext>
            </a:extLst>
          </p:cNvPr>
          <p:cNvSpPr txBox="1"/>
          <p:nvPr/>
        </p:nvSpPr>
        <p:spPr>
          <a:xfrm>
            <a:off x="698854" y="2034564"/>
            <a:ext cx="380225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25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MY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Insert Presentation Title</a:t>
            </a:r>
            <a:r>
              <a:rPr lang="en-MY" sz="225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62A46-D77A-2323-10FF-006741BE37D3}"/>
              </a:ext>
            </a:extLst>
          </p:cNvPr>
          <p:cNvSpPr txBox="1"/>
          <p:nvPr/>
        </p:nvSpPr>
        <p:spPr>
          <a:xfrm>
            <a:off x="698411" y="4412221"/>
            <a:ext cx="267733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575" b="1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MY" sz="1575" b="1" i="1" dirty="0">
                <a:latin typeface="Arial" panose="020B0604020202020204" pitchFamily="34" charset="0"/>
                <a:cs typeface="Arial" panose="020B0604020202020204" pitchFamily="34" charset="0"/>
              </a:rPr>
              <a:t>Insert Presenter Name </a:t>
            </a:r>
            <a:r>
              <a:rPr lang="en-MY" sz="1575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57603-929B-4223-76C7-E93DAF0D0DA4}"/>
              </a:ext>
            </a:extLst>
          </p:cNvPr>
          <p:cNvSpPr txBox="1"/>
          <p:nvPr/>
        </p:nvSpPr>
        <p:spPr>
          <a:xfrm>
            <a:off x="698411" y="4737456"/>
            <a:ext cx="2244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MY" sz="1200" i="1" dirty="0">
                <a:latin typeface="Arial" panose="020B0604020202020204" pitchFamily="34" charset="0"/>
                <a:cs typeface="Arial" panose="020B0604020202020204" pitchFamily="34" charset="0"/>
              </a:rPr>
              <a:t>Insert Presenter Institution 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307EF-5015-0890-69D4-A974482A350E}"/>
              </a:ext>
            </a:extLst>
          </p:cNvPr>
          <p:cNvSpPr txBox="1"/>
          <p:nvPr/>
        </p:nvSpPr>
        <p:spPr>
          <a:xfrm>
            <a:off x="698411" y="1745221"/>
            <a:ext cx="1452962" cy="311624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MY" sz="1575" b="1" dirty="0">
                <a:latin typeface="Arial"/>
                <a:cs typeface="Arial"/>
              </a:rPr>
              <a:t>&lt;</a:t>
            </a:r>
            <a:r>
              <a:rPr lang="en-MY" sz="1575" b="1" i="1" dirty="0">
                <a:latin typeface="Arial"/>
                <a:cs typeface="Arial"/>
              </a:rPr>
              <a:t>Abstract ID</a:t>
            </a:r>
            <a:r>
              <a:rPr lang="en-MY" sz="1575" b="1" dirty="0">
                <a:latin typeface="Arial"/>
                <a:cs typeface="Arial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8548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68A5-FAE3-CD94-AB26-87E9BF75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F65FF-1569-9276-E3B4-FA4C4161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E89B5-5417-F106-E6F7-10A982D63F0B}"/>
              </a:ext>
            </a:extLst>
          </p:cNvPr>
          <p:cNvSpPr txBox="1"/>
          <p:nvPr/>
        </p:nvSpPr>
        <p:spPr>
          <a:xfrm>
            <a:off x="124137" y="67432"/>
            <a:ext cx="1452962" cy="311624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MY" sz="1575" b="1" dirty="0">
                <a:latin typeface="Arial"/>
                <a:cs typeface="Arial"/>
              </a:rPr>
              <a:t>&lt;</a:t>
            </a:r>
            <a:r>
              <a:rPr lang="en-MY" sz="1575" b="1" i="1" dirty="0">
                <a:latin typeface="Arial"/>
                <a:cs typeface="Arial"/>
              </a:rPr>
              <a:t>Abstract ID</a:t>
            </a:r>
            <a:r>
              <a:rPr lang="en-MY" sz="1575" b="1" dirty="0">
                <a:latin typeface="Arial"/>
                <a:cs typeface="Arial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59300485"/>
      </p:ext>
    </p:extLst>
  </p:cSld>
  <p:clrMapOvr>
    <a:masterClrMapping/>
  </p:clrMapOvr>
</p:sld>
</file>

<file path=ppt/theme/theme1.xml><?xml version="1.0" encoding="utf-8"?>
<a:theme xmlns:a="http://schemas.openxmlformats.org/drawingml/2006/main" name="WCES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ES Theme" id="{45AC3D55-A9E5-4BEF-8412-BCD096394CD6}" vid="{2FA4F08F-46A3-4033-A005-A3C6B5EB49B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214491-d125-42f1-a018-d7f3a8aca6b3">
      <Terms xmlns="http://schemas.microsoft.com/office/infopath/2007/PartnerControls"/>
    </lcf76f155ced4ddcb4097134ff3c332f>
    <TaxCatchAll xmlns="dd4c8089-59e7-458c-8c11-1b6c1f5f53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4431AFD546B4AA6AF1E340F7D41C3" ma:contentTypeVersion="14" ma:contentTypeDescription="Create a new document." ma:contentTypeScope="" ma:versionID="42a7def4044cf2adf0d44f6d6267fb21">
  <xsd:schema xmlns:xsd="http://www.w3.org/2001/XMLSchema" xmlns:xs="http://www.w3.org/2001/XMLSchema" xmlns:p="http://schemas.microsoft.com/office/2006/metadata/properties" xmlns:ns2="7a214491-d125-42f1-a018-d7f3a8aca6b3" xmlns:ns3="dd4c8089-59e7-458c-8c11-1b6c1f5f53a2" targetNamespace="http://schemas.microsoft.com/office/2006/metadata/properties" ma:root="true" ma:fieldsID="cb48049efe5fdf191fc5955fda7d9908" ns2:_="" ns3:_="">
    <xsd:import namespace="7a214491-d125-42f1-a018-d7f3a8aca6b3"/>
    <xsd:import namespace="dd4c8089-59e7-458c-8c11-1b6c1f5f53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4491-d125-42f1-a018-d7f3a8aca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4acd56-5a52-4f21-9d10-bd0b3e7142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c8089-59e7-458c-8c11-1b6c1f5f53a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0642ea-aeb4-43c4-bfbd-ecbee8a83938}" ma:internalName="TaxCatchAll" ma:showField="CatchAllData" ma:web="dd4c8089-59e7-458c-8c11-1b6c1f5f53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7223CF-C3DF-4C45-A8E4-DBD452EB7EF8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dd4c8089-59e7-458c-8c11-1b6c1f5f53a2"/>
    <ds:schemaRef ds:uri="7a214491-d125-42f1-a018-d7f3a8aca6b3"/>
  </ds:schemaRefs>
</ds:datastoreItem>
</file>

<file path=customXml/itemProps2.xml><?xml version="1.0" encoding="utf-8"?>
<ds:datastoreItem xmlns:ds="http://schemas.openxmlformats.org/officeDocument/2006/customXml" ds:itemID="{F30C19A0-022A-4232-BAD0-E263C50F51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0F452A-1201-45CE-8FED-3BEF45925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14491-d125-42f1-a018-d7f3a8aca6b3"/>
    <ds:schemaRef ds:uri="dd4c8089-59e7-458c-8c11-1b6c1f5f53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7836637-5d2e-4553-9fca-5af5f30bc19b}" enabled="0" method="" siteId="{a7836637-5d2e-4553-9fca-5af5f30bc19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WCES Theme</Template>
  <TotalTime>43</TotalTime>
  <Words>23</Words>
  <Application>Microsoft Office PowerPoint</Application>
  <PresentationFormat>On-screen Show (16:9)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WCES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Soumya</dc:creator>
  <cp:lastModifiedBy>Catherine Khor</cp:lastModifiedBy>
  <cp:revision>20</cp:revision>
  <dcterms:created xsi:type="dcterms:W3CDTF">2025-01-20T05:26:15Z</dcterms:created>
  <dcterms:modified xsi:type="dcterms:W3CDTF">2025-09-13T09:51:30Z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0x0101004B74431AFD546B4AA6AF1E340F7D41C3</vt:lpwstr>
  </property>
  <property fmtid="{D5CDD505-2E9C-101B-9397-08002B2CF9AE}" pid="3" name="MediaServiceImageTags">
    <vt:lpwstr/>
  </property>
</Properties>
</file>